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barreiras.weebly.com/uploads/3/8/6/9/386967/tabel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via\Documents\C&#243;pia%20de%20tabel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/>
      <c:barChart>
        <c:barDir val="col"/>
        <c:grouping val="clustered"/>
        <c:ser>
          <c:idx val="0"/>
          <c:order val="0"/>
          <c:tx>
            <c:strRef>
              <c:f>[tabela.xls]Folha1!$D$4</c:f>
              <c:strCache>
                <c:ptCount val="1"/>
                <c:pt idx="0">
                  <c:v>Aluna</c:v>
                </c:pt>
              </c:strCache>
            </c:strRef>
          </c:tx>
          <c:cat>
            <c:strRef>
              <c:f>[tabela.xls]Folha1!$B$5:$C$11</c:f>
              <c:strCache>
                <c:ptCount val="7"/>
                <c:pt idx="1">
                  <c:v>Alcance vertical acocorado-míninmo</c:v>
                </c:pt>
                <c:pt idx="2">
                  <c:v>Alcance vertical acocorado- máximo</c:v>
                </c:pt>
                <c:pt idx="3">
                  <c:v>Alcance vertical de pé- mínimo</c:v>
                </c:pt>
                <c:pt idx="4">
                  <c:v>Alcance vertical de pé- máximo</c:v>
                </c:pt>
                <c:pt idx="5">
                  <c:v>Alcance vertical esxticado- mínimo</c:v>
                </c:pt>
                <c:pt idx="6">
                  <c:v>Alcance vertical esticado máximo</c:v>
                </c:pt>
              </c:strCache>
            </c:strRef>
          </c:cat>
          <c:val>
            <c:numRef>
              <c:f>[tabela.xls]Folha1!$D$5:$D$11</c:f>
              <c:numCache>
                <c:formatCode>General</c:formatCode>
                <c:ptCount val="7"/>
                <c:pt idx="1">
                  <c:v>0.14000000000000001</c:v>
                </c:pt>
                <c:pt idx="2">
                  <c:v>0.62000000000000044</c:v>
                </c:pt>
                <c:pt idx="3">
                  <c:v>0.2100000000000001</c:v>
                </c:pt>
                <c:pt idx="4">
                  <c:v>1.57</c:v>
                </c:pt>
                <c:pt idx="5">
                  <c:v>1.62</c:v>
                </c:pt>
                <c:pt idx="6">
                  <c:v>1.9100000000000001</c:v>
                </c:pt>
              </c:numCache>
            </c:numRef>
          </c:val>
        </c:ser>
        <c:ser>
          <c:idx val="1"/>
          <c:order val="1"/>
          <c:tx>
            <c:strRef>
              <c:f>[tabela.xls]Folha1!$E$4</c:f>
              <c:strCache>
                <c:ptCount val="1"/>
                <c:pt idx="0">
                  <c:v>Aluna</c:v>
                </c:pt>
              </c:strCache>
            </c:strRef>
          </c:tx>
          <c:cat>
            <c:strRef>
              <c:f>[tabela.xls]Folha1!$B$5:$C$11</c:f>
              <c:strCache>
                <c:ptCount val="7"/>
                <c:pt idx="1">
                  <c:v>Alcance vertical acocorado-míninmo</c:v>
                </c:pt>
                <c:pt idx="2">
                  <c:v>Alcance vertical acocorado- máximo</c:v>
                </c:pt>
                <c:pt idx="3">
                  <c:v>Alcance vertical de pé- mínimo</c:v>
                </c:pt>
                <c:pt idx="4">
                  <c:v>Alcance vertical de pé- máximo</c:v>
                </c:pt>
                <c:pt idx="5">
                  <c:v>Alcance vertical esxticado- mínimo</c:v>
                </c:pt>
                <c:pt idx="6">
                  <c:v>Alcance vertical esticado máximo</c:v>
                </c:pt>
              </c:strCache>
            </c:strRef>
          </c:cat>
          <c:val>
            <c:numRef>
              <c:f>[tabela.xls]Folha1!$E$5:$E$11</c:f>
              <c:numCache>
                <c:formatCode>General</c:formatCode>
                <c:ptCount val="7"/>
                <c:pt idx="1">
                  <c:v>9.0000000000000024E-2</c:v>
                </c:pt>
                <c:pt idx="2">
                  <c:v>0.60000000000000042</c:v>
                </c:pt>
                <c:pt idx="3">
                  <c:v>7.0000000000000021E-2</c:v>
                </c:pt>
                <c:pt idx="4">
                  <c:v>1.71</c:v>
                </c:pt>
                <c:pt idx="5">
                  <c:v>1.45</c:v>
                </c:pt>
                <c:pt idx="6">
                  <c:v>1.79</c:v>
                </c:pt>
              </c:numCache>
            </c:numRef>
          </c:val>
        </c:ser>
        <c:ser>
          <c:idx val="2"/>
          <c:order val="2"/>
          <c:tx>
            <c:strRef>
              <c:f>[tabela.xls]Folha1!$F$4</c:f>
              <c:strCache>
                <c:ptCount val="1"/>
                <c:pt idx="0">
                  <c:v>Aluno</c:v>
                </c:pt>
              </c:strCache>
            </c:strRef>
          </c:tx>
          <c:cat>
            <c:strRef>
              <c:f>[tabela.xls]Folha1!$B$5:$C$11</c:f>
              <c:strCache>
                <c:ptCount val="7"/>
                <c:pt idx="1">
                  <c:v>Alcance vertical acocorado-míninmo</c:v>
                </c:pt>
                <c:pt idx="2">
                  <c:v>Alcance vertical acocorado- máximo</c:v>
                </c:pt>
                <c:pt idx="3">
                  <c:v>Alcance vertical de pé- mínimo</c:v>
                </c:pt>
                <c:pt idx="4">
                  <c:v>Alcance vertical de pé- máximo</c:v>
                </c:pt>
                <c:pt idx="5">
                  <c:v>Alcance vertical esxticado- mínimo</c:v>
                </c:pt>
                <c:pt idx="6">
                  <c:v>Alcance vertical esticado máximo</c:v>
                </c:pt>
              </c:strCache>
            </c:strRef>
          </c:cat>
          <c:val>
            <c:numRef>
              <c:f>[tabela.xls]Folha1!$F$5:$F$11</c:f>
              <c:numCache>
                <c:formatCode>General</c:formatCode>
                <c:ptCount val="7"/>
                <c:pt idx="1">
                  <c:v>0.37000000000000022</c:v>
                </c:pt>
                <c:pt idx="2">
                  <c:v>0.9500000000000004</c:v>
                </c:pt>
                <c:pt idx="3">
                  <c:v>0.34</c:v>
                </c:pt>
                <c:pt idx="4">
                  <c:v>1.82</c:v>
                </c:pt>
                <c:pt idx="5">
                  <c:v>1.6600000000000001</c:v>
                </c:pt>
                <c:pt idx="6">
                  <c:v>1.76</c:v>
                </c:pt>
              </c:numCache>
            </c:numRef>
          </c:val>
        </c:ser>
        <c:ser>
          <c:idx val="3"/>
          <c:order val="3"/>
          <c:tx>
            <c:strRef>
              <c:f>[tabela.xls]Folha1!$G$4</c:f>
              <c:strCache>
                <c:ptCount val="1"/>
                <c:pt idx="0">
                  <c:v>Aluno</c:v>
                </c:pt>
              </c:strCache>
            </c:strRef>
          </c:tx>
          <c:cat>
            <c:strRef>
              <c:f>[tabela.xls]Folha1!$B$5:$C$11</c:f>
              <c:strCache>
                <c:ptCount val="7"/>
                <c:pt idx="1">
                  <c:v>Alcance vertical acocorado-míninmo</c:v>
                </c:pt>
                <c:pt idx="2">
                  <c:v>Alcance vertical acocorado- máximo</c:v>
                </c:pt>
                <c:pt idx="3">
                  <c:v>Alcance vertical de pé- mínimo</c:v>
                </c:pt>
                <c:pt idx="4">
                  <c:v>Alcance vertical de pé- máximo</c:v>
                </c:pt>
                <c:pt idx="5">
                  <c:v>Alcance vertical esxticado- mínimo</c:v>
                </c:pt>
                <c:pt idx="6">
                  <c:v>Alcance vertical esticado máximo</c:v>
                </c:pt>
              </c:strCache>
            </c:strRef>
          </c:cat>
          <c:val>
            <c:numRef>
              <c:f>[tabela.xls]Folha1!$G$5:$G$11</c:f>
              <c:numCache>
                <c:formatCode>General</c:formatCode>
                <c:ptCount val="7"/>
                <c:pt idx="1">
                  <c:v>0.1</c:v>
                </c:pt>
                <c:pt idx="2">
                  <c:v>0.51</c:v>
                </c:pt>
                <c:pt idx="3">
                  <c:v>0.43000000000000022</c:v>
                </c:pt>
                <c:pt idx="4">
                  <c:v>1.73</c:v>
                </c:pt>
                <c:pt idx="5">
                  <c:v>1.8900000000000001</c:v>
                </c:pt>
                <c:pt idx="6">
                  <c:v>1.9800000000000009</c:v>
                </c:pt>
              </c:numCache>
            </c:numRef>
          </c:val>
        </c:ser>
        <c:ser>
          <c:idx val="4"/>
          <c:order val="4"/>
          <c:tx>
            <c:strRef>
              <c:f>[tabela.xls]Folha1!$H$4</c:f>
              <c:strCache>
                <c:ptCount val="1"/>
                <c:pt idx="0">
                  <c:v>Média</c:v>
                </c:pt>
              </c:strCache>
            </c:strRef>
          </c:tx>
          <c:cat>
            <c:strRef>
              <c:f>[tabela.xls]Folha1!$B$5:$C$11</c:f>
              <c:strCache>
                <c:ptCount val="7"/>
                <c:pt idx="1">
                  <c:v>Alcance vertical acocorado-míninmo</c:v>
                </c:pt>
                <c:pt idx="2">
                  <c:v>Alcance vertical acocorado- máximo</c:v>
                </c:pt>
                <c:pt idx="3">
                  <c:v>Alcance vertical de pé- mínimo</c:v>
                </c:pt>
                <c:pt idx="4">
                  <c:v>Alcance vertical de pé- máximo</c:v>
                </c:pt>
                <c:pt idx="5">
                  <c:v>Alcance vertical esxticado- mínimo</c:v>
                </c:pt>
                <c:pt idx="6">
                  <c:v>Alcance vertical esticado máximo</c:v>
                </c:pt>
              </c:strCache>
            </c:strRef>
          </c:cat>
          <c:val>
            <c:numRef>
              <c:f>[tabela.xls]Folha1!$H$5:$H$11</c:f>
              <c:numCache>
                <c:formatCode>General</c:formatCode>
                <c:ptCount val="7"/>
                <c:pt idx="1">
                  <c:v>0.17500000000000004</c:v>
                </c:pt>
                <c:pt idx="2">
                  <c:v>0.67000000000000048</c:v>
                </c:pt>
                <c:pt idx="3">
                  <c:v>0.26250000000000001</c:v>
                </c:pt>
                <c:pt idx="4">
                  <c:v>1.7074999999999991</c:v>
                </c:pt>
                <c:pt idx="5">
                  <c:v>1.655</c:v>
                </c:pt>
                <c:pt idx="6">
                  <c:v>1.859999999999999</c:v>
                </c:pt>
              </c:numCache>
            </c:numRef>
          </c:val>
        </c:ser>
        <c:axId val="43737856"/>
        <c:axId val="43739392"/>
      </c:barChart>
      <c:catAx>
        <c:axId val="43737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700" baseline="0"/>
            </a:pPr>
            <a:endParaRPr lang="pt-PT"/>
          </a:p>
        </c:txPr>
        <c:crossAx val="43739392"/>
        <c:crosses val="autoZero"/>
        <c:auto val="1"/>
        <c:lblAlgn val="ctr"/>
        <c:lblOffset val="100"/>
      </c:catAx>
      <c:valAx>
        <c:axId val="43739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pt-PT"/>
          </a:p>
        </c:txPr>
        <c:crossAx val="43737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aseline="0"/>
          </a:pPr>
          <a:endParaRPr lang="pt-P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4.9166215941848619E-2"/>
          <c:y val="2.1223385912898955E-2"/>
          <c:w val="0.58867382446693506"/>
          <c:h val="0.91668674832085506"/>
        </c:manualLayout>
      </c:layout>
      <c:barChart>
        <c:barDir val="col"/>
        <c:grouping val="clustered"/>
        <c:ser>
          <c:idx val="0"/>
          <c:order val="0"/>
          <c:tx>
            <c:strRef>
              <c:f>'[Cópia de tabela.xls]Folha3'!$B$5</c:f>
              <c:strCache>
                <c:ptCount val="1"/>
              </c:strCache>
            </c:strRef>
          </c:tx>
          <c:cat>
            <c:strRef>
              <c:f>'[Cópia de tabela.xls]Folha3'!$C$4:$G$4</c:f>
              <c:strCache>
                <c:ptCount val="5"/>
                <c:pt idx="0">
                  <c:v>Aluna</c:v>
                </c:pt>
                <c:pt idx="1">
                  <c:v>Aluna</c:v>
                </c:pt>
                <c:pt idx="2">
                  <c:v>Aluno</c:v>
                </c:pt>
                <c:pt idx="3">
                  <c:v>Aluno</c:v>
                </c:pt>
                <c:pt idx="4">
                  <c:v>Média</c:v>
                </c:pt>
              </c:strCache>
            </c:strRef>
          </c:cat>
          <c:val>
            <c:numRef>
              <c:f>'[Cópia de tabela.xls]Folha3'!$C$5:$G$5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'[Cópia de tabela.xls]Folha3'!$B$6</c:f>
              <c:strCache>
                <c:ptCount val="1"/>
                <c:pt idx="0">
                  <c:v>Alcance minimo frontal (em cadeira de rodas)</c:v>
                </c:pt>
              </c:strCache>
            </c:strRef>
          </c:tx>
          <c:cat>
            <c:strRef>
              <c:f>'[Cópia de tabela.xls]Folha3'!$C$4:$G$4</c:f>
              <c:strCache>
                <c:ptCount val="5"/>
                <c:pt idx="0">
                  <c:v>Aluna</c:v>
                </c:pt>
                <c:pt idx="1">
                  <c:v>Aluna</c:v>
                </c:pt>
                <c:pt idx="2">
                  <c:v>Aluno</c:v>
                </c:pt>
                <c:pt idx="3">
                  <c:v>Aluno</c:v>
                </c:pt>
                <c:pt idx="4">
                  <c:v>Média</c:v>
                </c:pt>
              </c:strCache>
            </c:strRef>
          </c:cat>
          <c:val>
            <c:numRef>
              <c:f>'[Cópia de tabela.xls]Folha3'!$C$6:$G$6</c:f>
              <c:numCache>
                <c:formatCode>General</c:formatCode>
                <c:ptCount val="5"/>
                <c:pt idx="0">
                  <c:v>0.51</c:v>
                </c:pt>
                <c:pt idx="1">
                  <c:v>0.62000000000000011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0.5575</c:v>
                </c:pt>
              </c:numCache>
            </c:numRef>
          </c:val>
        </c:ser>
        <c:ser>
          <c:idx val="2"/>
          <c:order val="2"/>
          <c:tx>
            <c:strRef>
              <c:f>'[Cópia de tabela.xls]Folha3'!$B$7</c:f>
              <c:strCache>
                <c:ptCount val="1"/>
                <c:pt idx="0">
                  <c:v>Alcance máxio frontal (em cadeira de rodas)</c:v>
                </c:pt>
              </c:strCache>
            </c:strRef>
          </c:tx>
          <c:cat>
            <c:strRef>
              <c:f>'[Cópia de tabela.xls]Folha3'!$C$4:$G$4</c:f>
              <c:strCache>
                <c:ptCount val="5"/>
                <c:pt idx="0">
                  <c:v>Aluna</c:v>
                </c:pt>
                <c:pt idx="1">
                  <c:v>Aluna</c:v>
                </c:pt>
                <c:pt idx="2">
                  <c:v>Aluno</c:v>
                </c:pt>
                <c:pt idx="3">
                  <c:v>Aluno</c:v>
                </c:pt>
                <c:pt idx="4">
                  <c:v>Média</c:v>
                </c:pt>
              </c:strCache>
            </c:strRef>
          </c:cat>
          <c:val>
            <c:numRef>
              <c:f>'[Cópia de tabela.xls]Folha3'!$C$7:$G$7</c:f>
              <c:numCache>
                <c:formatCode>General</c:formatCode>
                <c:ptCount val="5"/>
                <c:pt idx="0">
                  <c:v>1.36</c:v>
                </c:pt>
                <c:pt idx="1">
                  <c:v>1.5</c:v>
                </c:pt>
                <c:pt idx="2">
                  <c:v>1.2</c:v>
                </c:pt>
                <c:pt idx="3">
                  <c:v>1.4</c:v>
                </c:pt>
                <c:pt idx="4">
                  <c:v>1.3650000000000002</c:v>
                </c:pt>
              </c:numCache>
            </c:numRef>
          </c:val>
        </c:ser>
        <c:ser>
          <c:idx val="3"/>
          <c:order val="3"/>
          <c:tx>
            <c:strRef>
              <c:f>'[Cópia de tabela.xls]Folha3'!$B$8</c:f>
              <c:strCache>
                <c:ptCount val="1"/>
                <c:pt idx="0">
                  <c:v>Alcance mínimo lateral (em cadeira de rodas)</c:v>
                </c:pt>
              </c:strCache>
            </c:strRef>
          </c:tx>
          <c:cat>
            <c:strRef>
              <c:f>'[Cópia de tabela.xls]Folha3'!$C$4:$G$4</c:f>
              <c:strCache>
                <c:ptCount val="5"/>
                <c:pt idx="0">
                  <c:v>Aluna</c:v>
                </c:pt>
                <c:pt idx="1">
                  <c:v>Aluna</c:v>
                </c:pt>
                <c:pt idx="2">
                  <c:v>Aluno</c:v>
                </c:pt>
                <c:pt idx="3">
                  <c:v>Aluno</c:v>
                </c:pt>
                <c:pt idx="4">
                  <c:v>Média</c:v>
                </c:pt>
              </c:strCache>
            </c:strRef>
          </c:cat>
          <c:val>
            <c:numRef>
              <c:f>'[Cópia de tabela.xls]Folha3'!$C$8:$G$8</c:f>
              <c:numCache>
                <c:formatCode>General</c:formatCode>
                <c:ptCount val="5"/>
                <c:pt idx="0">
                  <c:v>0.42000000000000004</c:v>
                </c:pt>
                <c:pt idx="1">
                  <c:v>0.51</c:v>
                </c:pt>
                <c:pt idx="2">
                  <c:v>0.35000000000000003</c:v>
                </c:pt>
                <c:pt idx="3">
                  <c:v>0.5</c:v>
                </c:pt>
                <c:pt idx="4">
                  <c:v>0.44500000000000006</c:v>
                </c:pt>
              </c:numCache>
            </c:numRef>
          </c:val>
        </c:ser>
        <c:ser>
          <c:idx val="4"/>
          <c:order val="4"/>
          <c:tx>
            <c:strRef>
              <c:f>'[Cópia de tabela.xls]Folha3'!$B$9</c:f>
              <c:strCache>
                <c:ptCount val="1"/>
                <c:pt idx="0">
                  <c:v>Alcance máximo lateral (em cadeira de rodas)</c:v>
                </c:pt>
              </c:strCache>
            </c:strRef>
          </c:tx>
          <c:cat>
            <c:strRef>
              <c:f>'[Cópia de tabela.xls]Folha3'!$C$4:$G$4</c:f>
              <c:strCache>
                <c:ptCount val="5"/>
                <c:pt idx="0">
                  <c:v>Aluna</c:v>
                </c:pt>
                <c:pt idx="1">
                  <c:v>Aluna</c:v>
                </c:pt>
                <c:pt idx="2">
                  <c:v>Aluno</c:v>
                </c:pt>
                <c:pt idx="3">
                  <c:v>Aluno</c:v>
                </c:pt>
                <c:pt idx="4">
                  <c:v>Média</c:v>
                </c:pt>
              </c:strCache>
            </c:strRef>
          </c:cat>
          <c:val>
            <c:numRef>
              <c:f>'[Cópia de tabela.xls]Folha3'!$C$9:$G$9</c:f>
              <c:numCache>
                <c:formatCode>General</c:formatCode>
                <c:ptCount val="5"/>
                <c:pt idx="0">
                  <c:v>1.6</c:v>
                </c:pt>
                <c:pt idx="1">
                  <c:v>1.7500000000000002</c:v>
                </c:pt>
                <c:pt idx="2">
                  <c:v>1.49</c:v>
                </c:pt>
                <c:pt idx="3">
                  <c:v>1.6500000000000001</c:v>
                </c:pt>
                <c:pt idx="4">
                  <c:v>0.90500000000000003</c:v>
                </c:pt>
              </c:numCache>
            </c:numRef>
          </c:val>
        </c:ser>
        <c:axId val="43716992"/>
        <c:axId val="43719296"/>
      </c:barChart>
      <c:catAx>
        <c:axId val="43716992"/>
        <c:scaling>
          <c:orientation val="minMax"/>
        </c:scaling>
        <c:axPos val="b"/>
        <c:tickLblPos val="nextTo"/>
        <c:crossAx val="43719296"/>
        <c:crosses val="autoZero"/>
        <c:auto val="1"/>
        <c:lblAlgn val="ctr"/>
        <c:lblOffset val="100"/>
      </c:catAx>
      <c:valAx>
        <c:axId val="43719296"/>
        <c:scaling>
          <c:orientation val="minMax"/>
        </c:scaling>
        <c:axPos val="l"/>
        <c:majorGridlines/>
        <c:numFmt formatCode="General" sourceLinked="1"/>
        <c:tickLblPos val="nextTo"/>
        <c:crossAx val="4371699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400" baseline="0"/>
      </a:pPr>
      <a:endParaRPr lang="pt-P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B6B6-8B6E-49E5-AD21-476F56BFBF57}" type="datetimeFigureOut">
              <a:rPr lang="pt-PT" smtClean="0"/>
              <a:t>28-05-2008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D308-6570-420B-AF9B-078EFC9AF22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214283" y="142852"/>
          <a:ext cx="8786874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214282" y="142852"/>
          <a:ext cx="8643998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Flavia</dc:creator>
  <cp:lastModifiedBy>Flavia</cp:lastModifiedBy>
  <cp:revision>2</cp:revision>
  <dcterms:created xsi:type="dcterms:W3CDTF">2008-05-28T02:26:56Z</dcterms:created>
  <dcterms:modified xsi:type="dcterms:W3CDTF">2008-05-28T02:39:16Z</dcterms:modified>
</cp:coreProperties>
</file>